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slide" Target="slides/slide42.xml"/>
  <Relationship Id="rId45" Type="http://schemas.openxmlformats.org/officeDocument/2006/relationships/slide" Target="slides/slide43.xml"/>
  <Relationship Id="rId46" Type="http://schemas.openxmlformats.org/officeDocument/2006/relationships/slide" Target="slides/slide44.xml"/>
  <Relationship Id="rId47" Type="http://schemas.openxmlformats.org/officeDocument/2006/relationships/slide" Target="slides/slide45.xml"/>
  <Relationship Id="rId48" Type="http://schemas.openxmlformats.org/officeDocument/2006/relationships/slide" Target="slides/slide46.xml"/>
  <Relationship Id="rId49" Type="http://schemas.openxmlformats.org/officeDocument/2006/relationships/slide" Target="slides/slide47.xml"/>
  <Relationship Id="rId50" Type="http://schemas.openxmlformats.org/officeDocument/2006/relationships/slide" Target="slides/slide48.xml"/>
  <Relationship Id="rId51" Type="http://schemas.openxmlformats.org/officeDocument/2006/relationships/slide" Target="slides/slide49.xml"/>
  <Relationship Id="rId52" Type="http://schemas.openxmlformats.org/officeDocument/2006/relationships/slide" Target="slides/slide50.xml"/>
  <Relationship Id="rId53" Type="http://schemas.openxmlformats.org/officeDocument/2006/relationships/slide" Target="slides/slide51.xml"/>
  <Relationship Id="rId54" Type="http://schemas.openxmlformats.org/officeDocument/2006/relationships/slide" Target="slides/slide52.xml"/>
  <Relationship Id="rId55" Type="http://schemas.openxmlformats.org/officeDocument/2006/relationships/slide" Target="slides/slide53.xml"/>
  <Relationship Id="rId56" Type="http://schemas.openxmlformats.org/officeDocument/2006/relationships/slide" Target="slides/slide54.xml"/>
  <Relationship Id="rId57" Type="http://schemas.openxmlformats.org/officeDocument/2006/relationships/slide" Target="slides/slide55.xml"/>
  <Relationship Id="rId58" Type="http://schemas.openxmlformats.org/officeDocument/2006/relationships/slide" Target="slides/slide56.xml"/>
  <Relationship Id="rId59" Type="http://schemas.openxmlformats.org/officeDocument/2006/relationships/slide" Target="slides/slide57.xml"/>
  <Relationship Id="rId60" Type="http://schemas.openxmlformats.org/officeDocument/2006/relationships/slide" Target="slides/slide58.xml"/>
  <Relationship Id="rId61" Type="http://schemas.openxmlformats.org/officeDocument/2006/relationships/slide" Target="slides/slide59.xml"/>
  <Relationship Id="rId62" Type="http://schemas.openxmlformats.org/officeDocument/2006/relationships/slide" Target="slides/slide60.xml"/>
  <Relationship Id="rId63" Type="http://schemas.openxmlformats.org/officeDocument/2006/relationships/slide" Target="slides/slide61.xml"/>
  <Relationship Id="rId64" Type="http://schemas.openxmlformats.org/officeDocument/2006/relationships/slide" Target="slides/slide62.xml"/>
  <Relationship Id="rId65" Type="http://schemas.openxmlformats.org/officeDocument/2006/relationships/slide" Target="slides/slide63.xml"/>
  <Relationship Id="rId66" Type="http://schemas.openxmlformats.org/officeDocument/2006/relationships/slide" Target="slides/slide64.xml"/>
  <Relationship Id="rId67" Type="http://schemas.openxmlformats.org/officeDocument/2006/relationships/slide" Target="slides/slide65.xml"/>
  <Relationship Id="rId68" Type="http://schemas.openxmlformats.org/officeDocument/2006/relationships/slide" Target="slides/slide66.xml"/>
  <Relationship Id="rId69" Type="http://schemas.openxmlformats.org/officeDocument/2006/relationships/slide" Target="slides/slide67.xml"/>
  <Relationship Id="rId70" Type="http://schemas.openxmlformats.org/officeDocument/2006/relationships/slide" Target="slides/slide68.xml"/>
  <Relationship Id="rId71" Type="http://schemas.openxmlformats.org/officeDocument/2006/relationships/slide" Target="slides/slide69.xml"/>
  <Relationship Id="rId72" Type="http://schemas.openxmlformats.org/officeDocument/2006/relationships/slide" Target="slides/slide70.xml"/>
  <Relationship Id="rId73" Type="http://schemas.openxmlformats.org/officeDocument/2006/relationships/slide" Target="slides/slide71.xml"/>
  <Relationship Id="rId74" Type="http://schemas.openxmlformats.org/officeDocument/2006/relationships/slide" Target="slides/slide72.xml"/>
  <Relationship Id="rId75" Type="http://schemas.openxmlformats.org/officeDocument/2006/relationships/slide" Target="slides/slide73.xml"/>
  <Relationship Id="rId76" Type="http://schemas.openxmlformats.org/officeDocument/2006/relationships/slide" Target="slides/slide74.xml"/>
  <Relationship Id="rId77" Type="http://schemas.openxmlformats.org/officeDocument/2006/relationships/slide" Target="slides/slide75.xml"/>
  <Relationship Id="rId78" Type="http://schemas.openxmlformats.org/officeDocument/2006/relationships/slide" Target="slides/slide76.xml"/>
  <Relationship Id="rId79" Type="http://schemas.openxmlformats.org/officeDocument/2006/relationships/slide" Target="slides/slide77.xml"/>
  <Relationship Id="rId80" Type="http://schemas.openxmlformats.org/officeDocument/2006/relationships/presProps" Target="presProps.xml"/>
  <Relationship Id="rId81" Type="http://schemas.openxmlformats.org/officeDocument/2006/relationships/viewProps" Target="viewProps.xml"/>
  <Relationship Id="rId82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48670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Quiz para jovenes (preguntas variadas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é profeta tuvo que caminar desnudo y descalzo como símbolo de juicio sobr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ó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é profeta tuvo que caminar desnudo y descalzo como símbolo de juicio sobr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ó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Isaías realizó esta acción como un acto profético que simbolizaba la vergüenza que sufriría Egipto y Cush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é mujer fue la madre de Sans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mujer de Mano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ébo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é mujer fue la madre de Sans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mujer de Mano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ébo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la recibió un mensaje del ángel de Jehová anunciando el nacimiento de Sansón, quien sería un juez de Israe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Qué rey de Judá fue conocido por su reforma religiosa y la restauración del culto a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Qué rey de Judá fue conocido por su reforma religiosa y la restauración del culto a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s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sías encontró el libro de la Ley y llevó a cabo reformas para restaurar la adoración a Dios en Judá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apóstol fue conocido como el 'apóstol de los gentiles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apóstol fue conocido como el 'apóstol de los gentiles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ablo dedicó su ministerio a llevar el evangelio a los no judíos, expandiendo el mensaje de Cris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libro de la Biblia contiene la historia de la creación del mund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énesi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Éxo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m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libro de la Biblia contiene la historia de la creación del mund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Génesi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Éxo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m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narra cómo Dios creó el mundo en seis días y descansó en el séptim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Cuál es el nombre del rey que consultó a la médium de End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é profeta fue tragado por un pez grande y luego fue vomitado en tierra sec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ná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ó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é profeta fue tragado por un pez grande y luego fue vomitado en tierra sec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ná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ó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nás desobedeció a Dios y fue tragado por un pez, simbolizando la necesidad de arrepentimiento y obedienci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é rey de Israel construyó un templo para Dios en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é rey de Israel construyó un templo para Dios en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omón construyó el Templo como un lugar de adoración y sacrificio a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apóstol negó a Jesús tres veces antes de que cantara el gal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apóstol negó a Jesús tres veces antes de que cantara el gal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edro, a pesar de su valentía, negó conocer a Jesús en un momento de miedo, pero luego se arrepinti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libro de la Biblia se centra en la vida de Job y su sufrimien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m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verbi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libro de la Biblia se centra en la vida de Job y su sufrimien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m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verbi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libro de Job trata sobre la fe y la perseverancia en medio del sufrimiento y la prueb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é rey persa permitió a los judíos regresar a Jerusalén después del exil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rí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tajerj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é rey persa permitió a los judíos regresar a Jerusalén después del exil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i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rí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tajerj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Ciro cumplió la profecía de Isaías al permitir que los judíos regresaran a su tierra y reconstruyeran el Temp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Cuál es el nombre del rey que consultó a la médium de End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, en su desesperación, buscó a una médium para consultar a Samuel, lo que fue un acto de desobediencia a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apóstol escribió la carta a los Hebr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apóstol escribió la carta a los Hebr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carta a los Hebreos enfatiza la supremacía de Cristo y la importancia de la f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mujer fue la madre de Juan el Bautis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mujer fue la madre de Juan el Bautis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Is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Isabel fue una mujer piadosa que dio a luz a Juan, quien preparó el camino para Jesú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rey de Judá fue conocido por su idolatría y su rechazo a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ab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rey de Judá fue conocido por su idolatría y su rechazo a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ab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nasés promovió la adoración a ídolos y cometió abominaciones, lo que llevó a la condena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é profeta tuvo una visión de un carro de fuego y fue llevado al cie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é profeta tuvo una visión de un carro de fuego y fue llevado al cie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ías fue llevado al cielo en un torbellino, simbolizando la presencia de Dios y su pode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libro de la Biblia se considera un poema de am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ntar de los Canta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verb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clesiast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libro de la Biblia se considera un poema de am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antar de los Canta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verb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clesiast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ste libro es una celebración del amor entre un hombre y una mujer, simbolizando también el amor de Dios por su pueb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é profeta fue llamado desde el vientre de su mad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em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apóstol fue conocido por su amor y su enseñanza sobre el am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apóstol fue conocido por su amor y su enseñanza sobre el am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enfatiza la importancia del amor en la vida del creyente, reflejando el amor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é rey de Israel fue conocido por su gran pecado y su arrepentimien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é rey de Israel fue conocido por su gran pecado y su arrepentimien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cometió adulterio y asesinato, pero se arrepintió sinceramente ant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é libro de la Biblia habla sobre la guerra espiritu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fesi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éne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é libro de la Biblia habla sobre la guerra espiritu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fesi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éne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ablo instruye a los creyentes sobre la armadura de Dios para enfrentar las fuerzas del ma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Qué profeta fue llamado a predicar a Níniv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ná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ó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Qué profeta fue llamado a predicar a Níniv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ná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ó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nás fue enviado a advertir a Nínive sobre su inminente destrucció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Qué rey de Judá fue conocido por su fe y su oración a Dios en tiempos de crisi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Qué rey de Judá fue conocido por su fe y su oración a Dios en tiempos de crisi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zequías confió en Dios y oró fervientemente cuando enfrentó la amenaza de Asiri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é profeta fue llamado desde el vientre de su mad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rem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os designó a Jeremías como profeta antes de su nacimiento, mostrando su propósito divin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Qué libro de la Biblia contiene la historia de Rut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u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Éxo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m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Qué libro de la Biblia contiene la historia de Rut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u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Éxo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m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libro de Rut narra la historia de lealtad y redención de Rut hacia su suegra Noemí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6: ¿Qué apóstol fue conocido por su fervor y su predicación en el día de Pentecost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6: ¿Qué apóstol fue conocido por su fervor y su predicación en el día de Pentecost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edro predicó con poder y miles se convirtieron en ese dí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7: ¿Qué rey de Israel fue conocido por su desobediencia y su rechazo a la palabra de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7: ¿Qué rey de Israel fue conocido por su desobediencia y su rechazo a la palabra de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desobedeció las instrucciones de Dios, lo que llevó a su rechazo como rey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8: ¿Qué profeta tuvo una visión de un valle de huesos se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ó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8: ¿Qué profeta tuvo una visión de un valle de huesos se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ó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sta visión simboliza la restauración de Israel y la promesa de vida nuev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9: ¿Qué apóstol fue el hermano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9: ¿Qué apóstol fue el hermano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ntiago, el hermano de Jesús, se convirtió en líder de la iglesia en Jerusalé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uántos años vivió Matusalén, el hombre más longevo mencionado e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00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69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00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0: ¿Qué libro de la Biblia habla sobre la sabiduría y la locu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clesiast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verb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m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0: ¿Qué libro de la Biblia habla sobre la sabiduría y la locu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clesiast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verb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m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clesiastés reflexiona sobre la vida, la sabiduría y la futilidad de las cosas bajo el so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1: ¿Qué rey de Israel fue conocido por su gran pecado y su idolatrí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1: ¿Qué rey de Israel fue conocido por su gran pecado y su idolatrí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c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cab promovió la adoración a Baal y se apartó de los caminos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2: ¿Qué libro de la Biblia se centra en la vida de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Éxo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vític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úmer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2: ¿Qué libro de la Biblia se centra en la vida de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Éxo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vític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úmer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narra la liberación de Israel de la esclavitud en Egipto y la entrega de la Ley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3: ¿Qué profeta fue conocido por su mensaje de arrepentimiento y su llamado a la justicia soci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ó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se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que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3: ¿Qué profeta fue conocido por su mensaje de arrepentimiento y su llamado a la justicia soci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mó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se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que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mós clamó por justicia y rectitud, denunciando la hipocresía de Israe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4: ¿Qué apóstol fue conocido por su viaje misionero a Asia Menor y Europ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4: ¿Qué apóstol fue conocido por su viaje misionero a Asia Menor y Europ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ablo realizó varios viajes misioneros, estableciendo iglesias y predicando el evangeli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uántos años vivió Matusalén, el hombre más longevo mencionado e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00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969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00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usalén es conocido por su longevidad, lo que refleja la gracia de Dios en la vida de los hombres antes del diluvi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5: ¿Qué libro de la Biblia contiene las visiones de Dani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ni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5: ¿Qué libro de la Biblia contiene las visiones de Dani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ni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libro de Daniel incluye visiones proféticas sobre el futuro y la soberanía de Dios sobre las nacion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6: ¿Qué rey de Judá fue conocido por su fe y su oración a Dios en tiempos de crisi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6: ¿Qué rey de Judá fue conocido por su fe y su oración a Dios en tiempos de crisi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zequías confió en Dios y oró fervientemente cuando enfrentó la amenaza de Asiri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7: ¿Qué apóstol fue conocido por su amor y su enseñanza sobre el am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7: ¿Qué apóstol fue conocido por su amor y su enseñanza sobre el am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enfatiza la importancia del amor en la vida del creyente, reflejando el amor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8: ¿Qué libro de la Biblia se considera un poema de am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ntar de los Canta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verb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clesiast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8: ¿Qué libro de la Biblia se considera un poema de am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antar de los Canta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verb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clesiast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ste libro es una celebración del amor entre un hombre y una mujer, simbolizando también el amor de Dios por su pueb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Qué rey de Israel fue conocido por su gran sabiduría y escribió Proverbios, Eclesiastés y Cantar de los Cantar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Qué rey de Israel fue conocido por su gran sabiduría y escribió Proverbios, Eclesiastés y Cantar de los Cantar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omón es famoso por su sabiduría, que le fue otorgada por Dios, y por sus escritos que ofrecen enseñanzas sobre la vid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77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2025-04-28T14:32:07Z</dcterms:created>
  <dcterms:modified xsi:type="dcterms:W3CDTF">2025-04-28T14:32:07Z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