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presProps" Target="presProps.xml"/>
  <Relationship Id="rId55" Type="http://schemas.openxmlformats.org/officeDocument/2006/relationships/viewProps" Target="viewProps.xml"/>
  <Relationship Id="rId5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0597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Preguntas sobre los milagros de Jesú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La sombra de quien podía curar a los enfer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La sombra de quien podía curar a los enfer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5:15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De qué enfermedad Jesús sanó a un hombre después de 38 años de dol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íritu inmun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gue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p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álisi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De qué enfermedad Jesús sanó a un hombre después de 38 años de dol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íritu inmun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gue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p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rálisi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5:5-9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Cuántas veces las aguas se abrieron para que los israelitas pasara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Cuántas veces las aguas se abrieron para que los israelitas pasara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4:21-22, Josué 3:14-17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rey fue consumido por gusanos después de haber hecho un discurs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ru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lsas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rod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rey fue consumido por gusanos después de haber hecho un discurs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ru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lsas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Herod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12:21-23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personas anduvieron sobre el m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 y 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 y 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 y 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 y Jua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personas anduvieron sobre el m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 y 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sús y 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 y 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 y Jua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14:28-3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Según los Evangelios, ¿a cuántas personas Jesús resucit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fue resucitada por Ped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abi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tali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fue resucitada por Ped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abi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tali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9:36-4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uántas veces Moisés hirió la roca para conseguir agu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uántas veces Moisés hirió la roca para conseguir agu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7:6, Números 20:1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Cuántas personas en la Biblia fueron resucita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8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Cuántas personas en la Biblia fueron resucita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8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17:22, 2 Reyes 4:35, 2 Reyes 13:21, Lucas 7:14-15, Lucas 8:52-55, Juan 11:43-44, Mateo 27:52-53, Hechos 9:40, Hechos 20:9-10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Cuántas veces Jesús calmó la tempest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nguna de las anterio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Cuántas veces Jesús calmó la tempest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nguna de las anterio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8:23-27, Mateo 14:32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profeta de Dios fue alimentado por av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 Bautis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profeta de Dios fue alimentado por av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 Bautis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17:4-6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Según los Evangelios, ¿a cuántas personas Jesús resucit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7:11-15, Marcos 5:35-42, Juan 11:43-44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ién habló con un as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la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Áng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la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ién habló con un as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la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Áng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ala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úmeros 22:28-30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Cuántas tinajas de agua Jesús transformó en vi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2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Cuántas tinajas de agua Jesús transformó en vi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2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:6-9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profeta fue llevado al cielo en un carro de fueg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o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profeta fue llevado al cielo en un carro de fueg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o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2:1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én oró para que uno de los apóstoles recobrara la vis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n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eli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e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rnab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én oró para que uno de los apóstoles recobrara la vis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nan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eli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e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rnab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9:17-18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Para qué se escribieron los milagros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que lo adorem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que cream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no ser olvida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mostrar Su pode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Para qué se escribieron los milagros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que lo adorem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ra que cream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no ser olvida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mostrar Su pode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0:30-3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Cuando fue que una zarza se quemó y no se consum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Abrah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Ezequi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Josu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general fue curado de la lepra con un tratamiento natural muy simpl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tá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ede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nel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am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general fue curado de la lepra con un tratamiento natural muy simpl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tá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ede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nel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aam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5:10-14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A través de quién fue herido un ejército de cegue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t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A través de quién fue herido un ejército de cegue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t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6:18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milagro ayudó a una mujer a pagar sus deu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l 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 la ceba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 la hari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 trig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milagro ayudó a una mujer a pagar sus deu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umento del 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 la ceba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 la hari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 trig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4:1-7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ién hizo flotar un hacha en el agu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ién hizo flotar un hacha en el agu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6:5-7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ién expulsó al demonio de una joven adivinado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ién expulsó al demonio de una joven adivinado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16:16-18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Cuando fue que una zarza se quemó y no se consum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lamamiento de 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Abrah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Ezequi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Josu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3:2-3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Quién fue liberado de la prisión por un ángel por intermedio de oración interceso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l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Quién fue liberado de la prisión por un ángel por intermedio de oración interceso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l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12:5-1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uántos peces consiguieron los discípulos en la pesca milagros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7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+ de 5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+ de 3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53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uántos peces consiguieron los discípulos en la pesca milagros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7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+ de 5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+ de 3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53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1:1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dónde las aguas amargas fueron transformadas en aguas dulc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mas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mat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dónde las aguas amargas fueron transformadas en aguas dulc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mas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mat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5:23-25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2025-04-19T06:18:01Z</dcterms:created>
  <dcterms:modified xsi:type="dcterms:W3CDTF">2025-04-19T06:18:01Z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