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059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sobre los milagros de Jesú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5:1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4:21-22, Josué 3:14-1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21-2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8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36-4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6, Números 20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22, 2 Reyes 4:35, 2 Reyes 13:21, Lucas 7:14-15, Lucas 8:52-55, Juan 11:43-44, Mateo 27:52-53, Hechos 9:40, Hechos 20:9-1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8:23-27, Mateo 14:32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4-6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7:11-15, Marcos 5:35-42, Juan 11:43-4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-3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17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30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0-1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4:1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5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2-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5-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23-2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2025-04-19T06:18:01Z</dcterms:created>
  <dcterms:modified xsi:type="dcterms:W3CDTF">2025-04-19T06:18:01Z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