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presProps" Target="presProps.xml"/>
  <Relationship Id="rId45" Type="http://schemas.openxmlformats.org/officeDocument/2006/relationships/viewProps" Target="viewProps.xml"/>
  <Relationship Id="rId4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38319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Preguntas bíblicas sobre Medicina y salud cuestionario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é parte del Árbol de la Vida permitirá a los habitantes de la Nueva Tierra recuperar la salu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fru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s raí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s hoj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é parte del Árbol de la Vida permitirá a los habitantes de la Nueva Tierra recuperar la salu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fru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s raí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s hoj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pocalipsis 22:2 menciona que las hojas del Árbol de la Vida son para la sanidad de las nacion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El libro de la Biblia que hace referencia al hecho de que Lucas era médico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ch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losen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oman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El libro de la Biblia que hace referencia al hecho de que Lucas era médico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ch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losen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oman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Colosenses 4:14 menciona a Lucas como el médico amad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En el relato bíblico, la primera persona de la que se dice que cayó enferma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aco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En el relato bíblico, la primera persona de la que se dice que cayó enferma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aco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48 menciona que Jacob enfermó antes de mori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Todos ellos son considerados «animales inmundos», es decir, no aptos para la alimentación, según la ley levítica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mello, liebre y langos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vestruz, oveja y saltamon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erdo, milano y ovej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Todos ellos son considerados «animales inmundos», es decir, no aptos para la alimentación, según la ley levítica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amello, liebre y langos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vestruz, oveja y saltamon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erdo, milano y ovej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evítico 11 detalla qué animales son considerados inmundos según la ley de Moisé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El texto bíblico que enseña que ningún habitante de la Nueva Jerusalén enfermará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 33:24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 22: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teo 4:2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El texto bíblico que enseña que ningún habitante de la Nueva Jerusalén enfermará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Isaías 33:24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 22: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teo 4:2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Isaías 33:24 dice que en la Nueva Jerusalén nadie dirá 'Estoy enfermo'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El remedio natural utilizado por el profeta Isaías para curar al rey Ezequías fue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cilla con saliv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sta de hi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Según los textos de los Evangelios, ¿qué tipo de enfermedades curaba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ólo enfermedades grav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ólo enfermedades incurab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dos los tip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Según los textos de los Evangelios, ¿qué tipo de enfermedades curaba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ólo enfermedades grav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ólo enfermedades incurab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odos los tip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4:24 afirma que Jesús sanaba toda clase de enfermedades y dolenci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Cuándo autorizó Dios a los seres humanos a comer carn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el Jardín del Ed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el Monte Sinaí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pués del diluv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Cuándo autorizó Dios a los seres humanos a comer carn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el Jardín del Ed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el Monte Sinaí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espués del diluv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9 menciona que, después del diluvio, Dios permitió a Noé y su familia comer carn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consejo le dio Pablo a Timoteo sobre sus problemas estomacal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ber un poco de 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ber mucha agu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ber aceite de oliv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consejo le dio Pablo a Timoteo sobre sus problemas estomacal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eber un poco de 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ber mucha agu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ber aceite de oliv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Timoteo 5:23 dice que Pablo aconsejó a Timoteo beber un poco de vino por sus frecuentes enfermedades estomacal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personas destacaban por comer sólo verdur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 y Aar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niel y sus amig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 y Sil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personas destacaban por comer sólo verdur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 y Aar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niel y sus amig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 y Sil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1 relata cómo Daniel y sus compañeros se alimentaban solo de verduras en Babiloni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é rey enfermó de un resfriado que no se solucionaba con ropa abriga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obo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é rey enfermó de un resfriado que no se solucionaba con ropa abriga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obo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1 menciona que el rey David no lograba entrar en calor, incluso cubriéndose con rop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El remedio natural utilizado por el profeta Isaías para curar al rey Ezequías fue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cilla con saliv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sta de hi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2 Reyes 20:7, Isaías ordenó aplicar una pasta de higos sobre la llaga del rey Ezequías y este san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rey enfermo de los pies, no confió en el Señor, sino que confió en los médi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s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rey enfermo de los pies, no confió en el Señor, sino que confió en los médi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s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Crónicas 16:12 menciona que el rey Asa enfermó de los pies y buscó a los médicos en lugar de confiar en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mujer gastó todo lo que tenía en médicos y no se cur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mujer con el flujo de sangr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viuda de Naí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mujer gastó todo lo que tenía en médicos y no se cur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mujer con el flujo de sangr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viuda de Naí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rcos 5:26 relata que esta mujer había gastado todo en médicos sin encontrar cura, hasta que tocó el manto de Jesú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Según la Biblia, ¿qué personas no necesitan médi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í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getarian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sonas san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Según la Biblia, ¿qué personas no necesitan médi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í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getarian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rsonas san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9:12 dice que Jesús afirmó que los sanos no necesitan médico, sino los enferm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é parábola de Jesús menciona el uso de aceite y vino como remedios para sanar heri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buen samarita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hijo pródi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sembrado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é parábola de Jesús menciona el uso de aceite y vino como remedios para sanar heri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 buen samarita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hijo pródi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sembrado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10:34 relata cómo el buen samaritano vendó las heridas del hombre herido, aplicando aceite y vino, lo que era un método común de curación en la époc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rey de Israel murió después de consultar a Baal-zebub en lugar de al Señor sobre su enfermed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coz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rey de Israel murió después de consultar a Baal-zebub en lugar de al Señor sobre su enfermed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Ocoz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1:2-4 menciona que Ocozías consultó a Baal-zebub, dios de Ecrón, sobre su recuperación, y Dios decretó su muerte por no haber buscado al Seño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Según el sabio Salomón, ¿qué hábito embellece el rostro, además de prevenir y curar enfermedad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obediencia a los pad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sueño del trabajado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razón alegr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apóstol resucitó a un joven que cayó desde una ventana durante un largo serm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apóstol resucitó a un joven que cayó desde una ventana durante un largo serm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20:9-10 relata que Eutico se durmió durante la predicación de Pablo, cayó desde un tercer piso y murió, pero Pablo lo abrazó y Dios lo devolvió a la vid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Según el sabio Salomón, ¿qué hábito embellece el rostro, además de prevenir y curar enfermedad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obediencia a los pad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sueño del trabajado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razón alegr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roverbios 15:13 dice que el corazón alegre hermosea el rostro y que la tristeza del corazón quebranta el espíritu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El apóstol Pablo curó al padre de Plinio, el jefe de la isla de Malta, que sufría de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p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senterí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morrag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El apóstol Pablo curó al padre de Plinio, el jefe de la isla de Malta, que sufría de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p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isenterí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morrag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Hechos 28:8 se menciona que Pablo oró por el padre de Publio, quien tenía fiebre y disentería, y lo san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En qué río debía bañarse Naamán para ser curado, y qué otros dos mencionó, diciendo que eran mejores que los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rdán, Abana y Farf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lo, Jordán y Éufra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rdania, Tigris y Éufrat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476250"/>
          <a:ext cx="7143750" cy="5238750"/>
          <a:chOff x="476250" y="47625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47625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En qué río debía bañarse Naamán para ser curado, y qué otros dos mencionó, diciendo que eran mejores que los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42875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rdán, Abana y Farf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0002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lo, Jordán y Éufra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57175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rdania, Tigris y Éufrat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5:12 relata cómo Naamán menospreció el río Jordán comparándolo con Abana y Farfar, pero finalmente obedeció y fue sanad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2025-04-16T15:00:54Z</dcterms:created>
  <dcterms:modified xsi:type="dcterms:W3CDTF">2025-04-16T15:00:54Z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