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3834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Salmos y Proverbios cuestionari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En el capítulo 108 de los Salmos, ¿qué tribu dice Dios que es la defensa de su cabe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l Salmo 108:8, Efraín es mencionado como la defensa de la cabeza de Dios, lo que simboliza su papel como una de las tribus más importantes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n el capítulo 25 de Proverbios, el hombre que da falso testimonio contra su prójimo es comparado con tres armas. Una de ellas no se encuentr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ech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5:18 compara al testigo falso con una espada, una maza y una flecha aguda, pero no menciona la lanza. Esto subraya el daño que las palabras falsas pueden causa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Salmo 41, ¿contra quién dice David que levantó su calcañ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amigo ínt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comandan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hi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41:9 habla de la traición de un amigo cercano, un pasaje que también se relaciona con la traición de Judas a Jesús en el Nuevo Testam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En el Salmo 33 se dice que hay que alabar al Señor con cantos en un salterio de ¿cuántas cuer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3:2 menciona el uso de un salterio de 10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n el Salmo 38, ¿por qué dice David que no hay salud en sus hue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sus prueb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su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envid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38:3 muestra el arrepentimiento de David y cómo el pecado afecta su cuerpo y alma, reflejando la carga del remor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El capítulo 128 de los Salmos dice que es bienaventurado el que teme al Señor y anda en sus caminos, porque su mujer será como un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u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li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8:3 describe la bendición del temor de Dios en la familia, comparando a la esposa con una vid fructíf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El capítulo 5 de Proverbios dice que las palabras de la mujer adúltera son más suaves q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jenj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5:3 menciona que 'los labios de la mujer extraña destilan miel, y su boca es más suave que el aceite', lo que indica su forma seductora de hablar para atraer a los incau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El capítulo 7 de Proverbios da varias advertencias contra las mujeres adúlteras. Al referirse a un hombre que fue seducido por sus palabras y halagos, el capítulo hace referencia a tres situaciones en las que intervienen animales. Entre estas situaciones, no hay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ey yendo al matade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nejo que va a la tram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iervo que corre hacia la re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7:21-23 compara al hombre seducido con un buey que va al matadero, un ciervo que se enreda en una red y un pájaro atrapado, pero nunca menciona un conejo en una tram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El capítulo 85 del libro de los Salmos dice poéticamente que dos cosas se besaron. ¿Cuá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acia y ver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ey y la gra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sticia y paz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85:10 dice: 'La misericordia y la verdad se encontraron; la justicia y la paz se besaron', representando la armonía perfecta entre los atributos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El versículo 'Alzo mis ojos a los montes, ¿de dónde vendrá el socorro?' es el primer versículo de qué capítulo de l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1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1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 121:1 inicia con esta pregunta, y el siguiente versículo responde: 'Mi socorro viene del Señor, que hizo los cielos y la tierra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Completa el salmo: 'Porque un día en tus atrios vale más que:'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m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el Salmo 84:10 y expresa la profunda devoción del salmista por la presenc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Todos los siguientes pasajes se encuentran en el capítulo 23 de Proverbi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mpra la verdad y no la vendas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e tu corazón, hijo mí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no hay profecía, el pueblo se corrompe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versículo 'Si no hay profecía, el pueblo se corrompe' está en Proverbios 29:18, no en el capítulo 23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Todos los siguientes pasajes se encuentran en el capítulo 37 de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eré confiado en el Señ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i joven y ahora soy vie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mpío pide prestado y no paga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'Esperé confiado en el Señor' está en Salmo 40:1, mientras que los otros dos versículos sí están en el Salmo 37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Todos los siguientes pasajes pertenecen al capítulo 51 de los Salmos, EXCEPTO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a en mí, oh Dios, un corazón puro.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í en iniquidad y pecado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nvócame en el día de la angust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versículo se encuentra en Salmo 50:15, no en el Salmo 51, que es un salmo de arrepent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Según el Salmo 1, ¿cómo es el árbol con el que se compara al jus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lantado junto a corrientes de agu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raíces profundas en la r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lto como los cedros del Líba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1 describe al justo como un árbol que prospera porque está plantado junto a corrientes de agua, simbolizando la bendición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En Proverbios 3:5-6, se nos aconseja confiar en el Señor con todo el corazón y no apoyarnos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uestra inteligen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riqu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uestra fuer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pasaje enseña a depender de Dios en lugar de confiar únicamente en nuestra propia sabiduría o entendimien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Según el Salmo 23, ¿qué rebosa en la mesa que Dios prep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co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este versículo, la copa que rebosa simboliza la abundancia de bendiciones y la provisión de Dios para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capítulo 18 de los Proverbios, responder antes de escuchar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ce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nsensat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ergüe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8:13 advierte contra la prisa en responder sin escuchar primero. 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Según el capítulo 21 de Proverbios, es mejor que vivir con una mujer pendenciera e iracunda es vivir en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 una tierra desi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montañ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una cue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21:19 destaca la importancia de la paz en el hogar. Prefiere una vida solitaria en un lugar inhóspito antes que convivir con una persona conflictiv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Salmo encontramos los siguientes versículos: 'Porque el celo de tu casa me ha consumido, y las injurias de los que te injurian caen sobre mí' y 'Porque como alimento me han dado hiel, y en mi sed me han dado a beber vinagre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Salmo 69:9,21 es un salmo mesiánico que profetiza sobre el sufrimiento de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2025-04-16T15:49:48Z</dcterms:created>
  <dcterms:modified xsi:type="dcterms:W3CDTF">2025-04-16T15:49:48Z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