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089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Cuanto sabes sobre el libro de éxod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adjetivo usó la esposa de Moisés después de tener que circuncidar al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oso sanguina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ido cr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o de Bel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adjetivo usó la esposa de Moisés después de tener que circuncidar al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poso sanguina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ido cr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o de Bel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4:25-26 - Séfora dijo 'esposo de sangre' a Moisés después de la circuncisió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uál fue la primera señal que Moisés y Aarón realizaron ante el fara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stón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o lep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uál fue la primera señal que Moisés y Aarón realizaron ante el fara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astón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o lep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10 - Aarón echó su vara delante del faraón, y se convirtió en culeb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 tiempo duró la primera plaga del Nilo convertid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d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 d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 tiempo duró la primera plaga del Nilo convertid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7 d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d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 d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25 - La plaga del agua convertida en sangre duró siete dí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A partir de qué plaga los magos no pudieron imitar los signos que hací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s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oj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A partir de qué plaga los magos no pudieron imitar los signos que hací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s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ioj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8:18-19 - Los magos no pudieron imitar la plaga de los piojos y dijeron: 'Esto es dedo de Dios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Un viento alejó la plaga de langostas y las lanzó a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er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 Ro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Un viento alejó la plaga de langostas y las lanzó a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er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 Ro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0:19 - Un viento occidental muy fuerte arrojó las langostas al Mar Roj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excusa dieron las parteras al faraón por no cumplir la orden de matar a los niñ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hijos nacían antes de que llegar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as de las cas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aban enfer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fiesta religiosa surgió con la salida de los judíos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Yom Kip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tecost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sc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fiesta religiosa surgió con la salida de los judíos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Yom Kip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tecost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sc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2:14 - La Pascua se instituyó como memorial de la liberación de Egip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hicieron Moisés y el pueblo al cruzar el Mar Ro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eron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on un cán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ron las tien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hicieron Moisés y el pueblo al cruzar el Mar Ro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eron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taron un cán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ron las tien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5:1 - Moisés y los hijos de Israel cantaron un cántico al Señor celebrando la victor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En qué día de la semana se podía recoger el maná en doble por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er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áb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min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En qué día de la semana se podía recoger el maná en doble por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er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áb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min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6:22-26 - El viernes recogían doble porción porque el sábado era día de repos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rey fue el primero en combatir a Israel en guer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rey fue el primero en combatir a Israel en guer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7:8 - Amalec vino y peleó contra Israel en Refidim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aconsejó formar líderes entre el pueblo para ayudar 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b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t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aconsejó formar líderes entre el pueblo para ayudar 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b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t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8:17-24 - Jetró aconsejó a Moisés delegar responsabilidades a otros líder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excusa dieron las parteras al faraón por no cumplir la orden de matar a los niñ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hijos nacían antes de que llegar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as de las cas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aban enfer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:19 - Las parteras dijeron que las mujeres hebreas eran fuertes y daban a luz antes de que ellas llegara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En qué capítulo de Éxodo están los 10 mandamien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En qué capítulo de Éxodo están los 10 mandamien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 - Es donde Dios entrega los Diez Mandamientos al pueblo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debía ocurrir si alguien dañaba el ojo de un esclav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sacrificar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liberar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liberar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debía ocurrir si alguien dañaba el ojo de un esclav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sacrificar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enía que liberar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enía que liberar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1:26 - Si el amo dañaba el ojo de su esclavo, debía darle la liberta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se hacía con un esclavo que no quería dejar a su a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foraban su or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braz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pier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se hacía con un esclavo que no quería dejar a su a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foraban su or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braz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pier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1:6 - Era llevado ante los jueces y se le perforaba la oreja como señal de compromiso eter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uál es el 4º mandamiento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nrar padre y mad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ar el nombre de Dios en v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ardar el sáb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uál es el 4º mandamiento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nrar padre y mad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ar el nombre de Dios en v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uardar el sáb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:8-11 - El cuarto mandamiento es 'Acuérdate del día de reposo para santificarl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ién debía traer ofrendas para construir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xtranjer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en sintiera en el coraz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ién debía traer ofrendas para construir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xtranjer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ien sintiera en el coraz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5:2 - Dios pidió ofrendas voluntarias de todo aquel cuyo corazón lo movi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lugar huyó Moisés después de matar al egipc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Hore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Madi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sacrificio se requería diariamente en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 cordero en la mañana y 1 en la tar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es sin levadu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frenda de lib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sacrificio se requería diariamente en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 cordero en la mañana y 1 en la tar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es sin levadu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frenda de lib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9:38-39 - Cada día debían ofrecer dos corderos, uno en la mañana y otro en la tard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lugar huyó Moisés después de matar al egipc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Hore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erra de Madi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15 - Moisés huyó a la tierra de Madián porque el faraón procuraba matar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l es el nombre de la espos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zen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éfo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ri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l es el nombre de la espos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zen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éfo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ri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21 - Moisés se casó con Séfora, hija de Jetro, sacerdote de Madiá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de estos NO fue un signo que Dios pidió que Moisés hiciera ante los anci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nsformar la vara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ertir el 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cender fuego con el bast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de estos NO fue un signo que Dios pidió que Moisés hiciera ante los anci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nsformar la vara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ertir el 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cender fuego con el bast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4:1-9 - Dios le dio tres señales, pero encender fuego con el bastón no fue una de ell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2025-04-19T14:27:12Z</dcterms:created>
  <dcterms:modified xsi:type="dcterms:W3CDTF">2025-04-19T14:27:12Z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