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presProps" Target="presProps.xml"/>
  <Relationship Id="rId43" Type="http://schemas.openxmlformats.org/officeDocument/2006/relationships/viewProps" Target="viewProps.xml"/>
  <Relationship Id="rId4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3831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el diablo cuestionari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0:2-3 declara que Satanás será atado por 1000 años antes de ser liberado por un corto tiem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4:5-6, Satanás llevó a Jesús al pináculo del templo y le sugirió que se arrojara para probar su divinid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3:8-10, Pablo llamó a Elimas 'hijo del Diablo' por oponerse a la fe cristi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b 1:6 relata que Satanás se presentó delante de Dios junto con los hij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Zacarías 3:1, se menciona a Josué el sumo sacerdote siendo resistido por Satanás ante el ángel de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10:18, Jesús declaró: 'Yo veía a Satanás caer del cielo como un ray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6:23, Jesús reprendió a Pedro diciéndole: '¡Apártate de mí, Satanás!', porque no entendía el pla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2:24, los fariseos afirmaron que Jesús expulsaba demonios por el poder de Belcebú, el príncipe de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8:2 se menciona que Jesús expulsó siete demonios de María Magdale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06:37 menciona que los israelitas sacrificaron a sus hijos e hijas a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Marcos 5:13, los demonios entraron en unos 2000 cerdos, que luego se precipitaron al mar y murieron ahoga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rcos 9:38-39, Juan le prohibió a un hombre expulsar demonios en el nombre de Jesús porque no era parte de su gru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Apocalipsis 16:13 se describe que los tres espíritus inmundos parecían ran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19:20 menciona que la bestia y el falso profeta serán lanzados al lag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Samuel 16:23, David tocaba el arpa y el espíritu maligno se apartaba de Saú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orintios 11:14 dice que Satanás se disfraza como ángel de lu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Crónicas 21:1 se menciona que Satanás incitó a David a hacer un censo de Israel, lo que trajo consecuencias negativ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9:13-16, los hijos de Esceva intentaron expulsar un demonio en el nombre de Jesús, pero el espíritu maligno los atacó y huyeron desnudos y heri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das 1:9 se menciona que el arcángel Miguel disputó con el diablo sobre el cuerpo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2025-04-16T15:00:53Z</dcterms:created>
  <dcterms:modified xsi:type="dcterms:W3CDTF">2025-04-16T15:00:53Z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