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slide" Target="slides/slide42.xml"/>
  <Relationship Id="rId45" Type="http://schemas.openxmlformats.org/officeDocument/2006/relationships/slide" Target="slides/slide43.xml"/>
  <Relationship Id="rId46" Type="http://schemas.openxmlformats.org/officeDocument/2006/relationships/slide" Target="slides/slide44.xml"/>
  <Relationship Id="rId47" Type="http://schemas.openxmlformats.org/officeDocument/2006/relationships/slide" Target="slides/slide45.xml"/>
  <Relationship Id="rId48" Type="http://schemas.openxmlformats.org/officeDocument/2006/relationships/slide" Target="slides/slide46.xml"/>
  <Relationship Id="rId49" Type="http://schemas.openxmlformats.org/officeDocument/2006/relationships/slide" Target="slides/slide47.xml"/>
  <Relationship Id="rId50" Type="http://schemas.openxmlformats.org/officeDocument/2006/relationships/slide" Target="slides/slide48.xml"/>
  <Relationship Id="rId51" Type="http://schemas.openxmlformats.org/officeDocument/2006/relationships/slide" Target="slides/slide49.xml"/>
  <Relationship Id="rId52" Type="http://schemas.openxmlformats.org/officeDocument/2006/relationships/presProps" Target="presProps.xml"/>
  <Relationship Id="rId53" Type="http://schemas.openxmlformats.org/officeDocument/2006/relationships/viewProps" Target="viewProps.xml"/>
  <Relationship Id="rId54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38319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Preguntas bíblicas sobre mujeres cuestionario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ién estaba celosa del éxito de su hermano men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ast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ién estaba celosa del éxito de su hermano men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ast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í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ría criticó a Moisés, su hermano menor, y fue castigada con lepra (Números 12:1-10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ién robó un niño y lo escondió durante seis añ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ab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na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s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ién robó un niño y lo escondió durante seis añ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sab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na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s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saba salvó a Joás del exterminio de Atalia y lo ocultó seis años (2 Reyes 11:2-3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Quién fue la única médium registrada e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 de H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 de Gilea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 de Endo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 de Eba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Quién fue la única médium registrada e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 de H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 de Gilea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edium de Endo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 de Eba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médium de Endor invocó el espíritu de Samuel a petición de Saúl (1 Samuel 28:7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edad tenía Sara cuando nació Isaac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5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edad tenía Sara cuando nació Isaac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5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9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ra tenía 90 años cuando dio a luz a Isaac (Génesis 17:17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Nombre de la hija de Jacob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qui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Nombre de la hija de Jacob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qui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na fue la única hija de Jacob mencionada en la Biblia (Génesis 34:1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Qué mujer mató a toda la familia real para convertirse en rein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igai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tal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stasab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El nombre de la madre de Timote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unic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leof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El nombre de la madre de Timote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unic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leof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unice era la madre de Timoteo, una creyente judía (2 Timoteo 1:5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uántas profetisas se mencionan e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uántas profetisas se mencionan e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Biblia menciona varias profetisas, incluyendo a Débora, Hulda y Ana (Jueces 4:4, 2 Reyes 22:14, Lucas 2:36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mujer mató al enemigo de su pueblo clavándole una estaca en la cabez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a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i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mujer mató al enemigo de su pueblo clavándole una estaca en la cabez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a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i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ael mató a Sísara clavándole una estaca en la cabeza (Jueces 4:21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mujer es calificada como más amarga que la muer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gullo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xtravagan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ntiro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ampos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mujer es calificada como más amarga que la muer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gullo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xtravagan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ntiro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rampos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clesiastés 7:26 describe a una mujer astuta y tramposa como más amarga que la muerte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ién le pidió un regalo al padre antes de casars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ién le pidió un regalo al padre antes de casars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c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csa pidió a su padre Caleb tierras con fuentes de agua (Josué 15:18-19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Qué mujer mató a toda la familia real para convertirse en rein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igai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tal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stasab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talia usurpó el trono y eliminó a la familia real para asegurar su reinado (2 Reyes 11:1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Cuál es la primera mujer mencionada usando ve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v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Cuál es la primera mujer mencionada usando ve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v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Rebeca cubrió su rostro con un velo al ver a Isaac (Génesis 24:65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mujer fue enterrada debajo de un robl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bo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mujer fue enterrada debajo de un robl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ebo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ébora, nodriza de Rebeca, fue enterrada bajo un roble (Génesis 35:8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ién fue la única mujer en la Biblia que se volvió lepros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, hermana de 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ast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Zer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ién fue la única mujer en la Biblia que se volvió lepros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ía, hermana de 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ast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Zer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ría fue castigada con lepra por hablar contra Moisés (Números 12:10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A qué dos abuelas menciona la Biblia con hon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 y Ru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emí y Lo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 y 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 y Din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A qué dos abuelas menciona la Biblia con hon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 y Ru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Noemí y Lo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 y 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 y Din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oemí fue abuela de Obed, y Loida, abuela de Timoteo (Rut 4:17, 2 Timoteo 1:5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Cuándo construyeron también las mujeres los muros de una ciud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mpos de 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mpos de Nehem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mpos de 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mpos de Samu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Cuándo construyeron también las mujeres los muros de una ciud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mpos de 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iempos de Nehem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mpos de 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mpos de Samu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Nehemías 3:12, se menciona que las mujeres ayudaron a reconstruir los muros de Jerusalén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ién era Lid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d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ercian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sab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mujer usó el sello de su esposo para matar a un homb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t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lil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mujer usó el sello de su esposo para matar a un homb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t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lil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ezabel usó el sello de su esposo Acab para mandar cartas y ordenar la muerte de Nabot (1 Reyes 21:8-10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é dos hermanas edificaron la casa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va y Raqu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 y Ru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 y Le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 y Le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é dos hermanas edificaron la casa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va y Raqu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 y Ru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 y Le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aquel y Le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Raquel y Lea, esposas de Jacob, dieron origen a las doce tribus de Israel (Génesis 29-30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é mujer se casó con el sobrino, el hijo de su herma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cabe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hab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é mujer se casó con el sobrino, el hijo de su herma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cabe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c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hab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cabed, madre de Moisés, se casó con Amram, su sobrino, hijo de su hermano Coat (Éxodo 6:20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Dónde menciona la Biblia a una mujer cortándose las uñ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uteronomi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t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Éxo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Dónde menciona la Biblia a una mujer cortándose las uñ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euteronomi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t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Éxo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Deuteronomio 21:12 se menciona a una mujer cortándose las uñas como parte de un rito de purificación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En qué epístola Pablo condena a las mujeres chismosas e intrigant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ilipens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salonicen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rin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mote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En qué epístola Pablo condena a las mujeres chismosas e intrigant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ilipens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salonicen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rin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imote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1 Timoteo 5:13, Pablo advierte contra las mujeres chismosas y entrometida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ién era Lid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d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diu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mercian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se sab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idia era una comerciante de púrpura en Filipos y la primera convertida en Europa (Hechos 16:14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Qué mujer abandonó a la familia para acompañar a su sueg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Ze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z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em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ut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Qué mujer abandonó a la familia para acompañar a su sueg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Ze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z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em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ut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Rut decidió seguir a Noemí a Israel, mostrando lealtad y fe (Rut 1:16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Quién murió al dar a luz cuando nació su segundo hi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Quién murió al dar a luz cuando nació su segundo hi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143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Raquel murió al dar a luz a Benjamín (Génesis 35:18-19)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49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2025-04-16T15:00:53Z</dcterms:created>
  <dcterms:modified xsi:type="dcterms:W3CDTF">2025-04-16T15:00:53Z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