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</p:sldIdLst>
  <p:sldSz cx="9144000" cy="51435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presProps" Target="presProps.xml"/>
  <Relationship Id="rId149" Type="http://schemas.openxmlformats.org/officeDocument/2006/relationships/viewProps" Target="viewProps.xml"/>
  <Relationship Id="rId15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42266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1905000"/>
          <a:ext cx="7143750" cy="5238750"/>
          <a:chOff x="476250" y="1905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1905000"/>
            <a:ext cx="6667500" cy="190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6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Quiz: Quiz de 72 preguntas para niños]]></a:t>
            </a:r>
          </a:p>
        </p:txBody>
      </p:sp>
      <p:sp>
        <p:nvSpPr>
          <p:cNvPr id="3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: ¿Quién fue el primer hijo de Adán y Ev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aí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t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0: ¿Qué hizo el buen samaritano por el hombre herid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ayud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igno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rob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0: ¿Qué hizo el buen samaritano por el hombre herid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o ayud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igno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rob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ucas 10:34 - Y acercándose, vendó sus heridas, echándole aceite y vin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1: ¿Qué es la oració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ablar con Di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anta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er la Bibl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1: ¿Qué es la oració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Hablar con Di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anta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er la Bibl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Filipenses 4:6 - No estéis afanosos por nada, sino sean conocidas vuestras peticione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2: ¿Quién fue el rey que construyó el templo en Jerusalé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zequí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2: ¿Quién fue el rey que construyó el templo en Jerusalé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zequí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1 Reyes 6:1 - Y aconteció en el año cuatrocientos ochenta después que los hijos de Israel salieron de la tierra de Egipt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3: ¿Qué significa 'pecado'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esobediencia a Di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acer el bie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r perfect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3: ¿Qué significa 'pecado'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Desobediencia a Di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acer el bie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r perfect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Romanos 3:23 - Por cuanto todos pecaron, y están destituidos de la gloria de Di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4: ¿Quién fue el hombre que tuvo una visión de un valle de huesos sec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zequi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aí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nie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4: ¿Quién fue el hombre que tuvo una visión de un valle de huesos sec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zequi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aí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nie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zequiel 37:1 - La mano de Jehová vino sobre mí, y me llevó en el espíritu de Jehová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: ¿Quién fue el primer hijo de Adán y Ev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aí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t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Génesis 4:1 - Conoció Adán a su mujer Eva, la cual concibió y dio a luz a Caín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5: ¿Qué hizo Jesús en la casa de Zaque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salv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igno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rechaz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5: ¿Qué hizo Jesús en la casa de Zaque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o salv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igno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rechaz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ucas 19:9 - Y Jesús le dijo: Hoy ha venido la salvación a esta cas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6: ¿Qué es el Arca de la Alianz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cofre sagrad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espad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libr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6: ¿Qué es el Arca de la Alianz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Un cofre sagrad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espad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libr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25:10 - Harán un arca de madera de acaci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7: ¿Quién fue el profeta que se escondió en una cuev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í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ise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aí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7: ¿Quién fue el profeta que se escondió en una cuev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lí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ise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aí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1 Reyes 19:9 - Y allí entró en una cueva, y pasó allí la noche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8: ¿Qué hizo Jesús cuando vio a la multitud hambrient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aliment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igno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fu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8: ¿Qué hizo Jesús cuando vio a la multitud hambrient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os aliment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igno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fu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Mateo 14:16 - Pero Jesús les dijo: No tienen necesidad de irse; dadles vosotros de comer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9: ¿Qué es el cielo según la Bibli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lugar de felicida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lugar de tristez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lugar vací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9: ¿Qué es el cielo según la Bibli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Un lugar de felicida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lugar de tristez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lugar vací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Apocalipsis 21:4 - Y enjuagará Dios toda lágrima de los ojos de ell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: ¿Qué construyó Noé para salvar a su familia y a los animales del diluvi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barc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cas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torr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0: ¿Quién fue el rey que se volvió loco por no reconocer a Di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bucodonoso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0: ¿Quién fue el rey que se volvió loco por no reconocer a Di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Nabucodonoso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aniel 4:33 - En la misma hora se cumplió la palabra sobre Nabucodonosor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1: ¿Qué hizo la mujer samaritana en el pozo con Jesú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pidió agu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igno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fu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1: ¿Qué hizo la mujer samaritana en el pozo con Jesú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e pidió agu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igno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fu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uan 4:7 - Vino una mujer de Samaria a sacar agua; y Jesús le dijo: Dame de beber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2: ¿Qué es el pecado origina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desobediencia de Adán y Ev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tipo de pecad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histor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2: ¿Qué es el pecado origina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a desobediencia de Adán y Ev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tipo de pecad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histor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Génesis 3:6 - Y vio la mujer que el árbol era bueno para comer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3: ¿Quién fue el primer hombre en ser llamado 'Cristo'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sú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b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3: ¿Quién fue el primer hombre en ser llamado 'Cristo'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esú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b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Mateo 1:16 - Y Jacob engendró a José, marido de María, de la cual nació Jesús, llamado el Crist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4: ¿Qué hizo Jesús con los cinco panes y dos pec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multiplic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comi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regal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4: ¿Qué hizo Jesús con los cinco panes y dos pec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os multiplic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comi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regal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uan 6:11 - Y tomó Jesús aquellos panes; y habiendo dado gracias, los repartió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: ¿Qué construyó Noé para salvar a su familia y a los animales del diluvi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Un barc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cas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torr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Génesis 6:14 - Hazte un arca de madera de cipré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5: ¿Qué es la f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reer en lo que no se v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uda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cree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5: ¿Qué es la f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reer en lo que no se v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uda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cree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Hebreos 11:1 - Es, pues, la fe la certeza de lo que se espera, la convicción de lo que no se ve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6: ¿Quién fue el rey que desobedeció a Dios y fue rechazad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6: ¿Quién fue el rey que desobedeció a Dios y fue rechazad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1 Samuel 15:26 - Y Samuel dijo a Saúl: No te he de volver a ver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7: ¿Qué significa 'resurrección'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olver a la vid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ri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ormi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7: ¿Qué significa 'resurrección'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Volver a la vid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ri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ormi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uan 11:25 - Jesús le dijo: Yo soy la resurrección y la vid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8: ¿Quién fue el profeta que predijo el nacimiento de Jesú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aí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zequi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remí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8: ¿Quién fue el profeta que predijo el nacimiento de Jesú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Isaí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zequi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remí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Isaías 7:14 - Por tanto, el mismo Señor os dará señal: He aquí que la virgen concebirá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9: ¿Qué hizo Jesús en el templo cuando vio a los comerciant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ech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igno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ayud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9: ¿Qué hizo Jesús en el templo cuando vio a los comerciant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os ech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igno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ayud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Mateo 21:12 - Y entró Jesús en el templo de Dios, y echó fuera a todos los que vendían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: ¿Cuántos días y noches llovió durante el diluvi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40 días y 40 noch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30 días y 30 noch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7 días y 7 noche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0: ¿Qué es el bautism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acto de f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fiest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sacrifici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0: ¿Qué es el bautism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Un acto de f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fiest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sacrifici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Hechos 2:38 - Arrepentíos y bautícese cada uno de vosotros en el nombre de Jesucrist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1: ¿Quién fue el rey que se escondió entre el equipaj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1: ¿Quién fue el rey que se escondió entre el equipaj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1 Samuel 10:22 - Y consultaron a Jehová, si aún había de venir allí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2: ¿Qué hizo el ángel Gabriel con Marí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anunció el nacimiento de Jesú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igno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ayud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2: ¿Qué hizo el ángel Gabriel con Marí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e anunció el nacimiento de Jesú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igno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ayud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ucas 1:26 - Y en el sexto mes, el ángel Gabriel fue enviado por Dios a una ciudad de Galile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: ¿Cuántos días y noches llovió durante el diluvi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40 días y 40 noch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30 días y 30 noch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7 días y 7 noche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Génesis 7:12 - Y hubo lluvia sobre la tierra cuarenta días y cuarenta noche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8: ¿Quién fue el patriarca que tuvo doce hijos que formaron las tribus de Isra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aa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acob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raham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8: ¿Quién fue el patriarca que tuvo doce hijos que formaron las tribus de Isra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aa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acob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raham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Génesis 35:22 - Y los hijos de Jacob fueron doce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9: ¿Qué nombre le dio Dios a Abram cuando hizo un pacto con é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raha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isé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aac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9: ¿Qué nombre le dio Dios a Abram cuando hizo un pacto con é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braha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isé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aac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Génesis 17:5 - Y no se llamará más tu nombre Abram, sino que será tu nombre Abraham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: ¿Quién creó el mundo en seis d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i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dá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isé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0: ¿Quién fue el hijo de Abraham y Sar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ma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aac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acob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0: ¿Quién fue el hijo de Abraham y Sar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ma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Isaac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acob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Génesis 21:3 - Y llamó Abraham el nombre de su hijo que le nació, que le dio a luz Sara, Isaac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1: ¿Qué ciudad fue destruida por fuego y azufre por su malda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rusalé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odom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omorr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1: ¿Qué ciudad fue destruida por fuego y azufre por su malda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rusalé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odom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omorr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Génesis 19:24 - Entonces Jehová hizo llover sobre Sodoma y sobre Gomorra azufre y fueg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2: ¿Quién fue el líder que guió a los israelitas fuera de Egipt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isé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sué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2: ¿Quién fue el líder que guió a los israelitas fuera de Egipt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Moisé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sué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3:10 - Ven, por tanto, y te enviaré a Faraón, para que saques de Egipto a mi puebl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3: ¿Qué plaga convirtió el agua del Nilo en sangr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primer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segund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tercer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3: ¿Qué plaga convirtió el agua del Nilo en sangr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a primer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segund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tercer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7:20 - Y Moisés y Aarón hicieron así, como Jehová lo había mandado; y alzaron la vara y golpearon las aguas del Nil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4: ¿Qué comida les dio Dios a los israelitas en el desiert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ná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arn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4: ¿Qué comida les dio Dios a los israelitas en el desiert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Maná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arn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16:15 - Y los hijos de Israel vieron y dijeron unos a otros: ¿Qué es esto? Porque no sabían qué er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: ¿Quién creó el mundo en seis d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Di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dá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isé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Génesis 1:1 - En el principio creó Dios los cielos y la tierr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5: ¿Qué montañas rodean la tierra prometid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ntañas de Jude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ntañas de Egipt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ntañas de Moab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5: ¿Qué montañas rodean la tierra prometid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Montañas de Jude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ntañas de Egipt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ntañas de Moab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euteronomio 1:7 - Vuelveos y partíos por el desierto, hacia el monte de los amorre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6: ¿Quién recibió los Diez Mandamientos en el monte Sinaí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isé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raha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6: ¿Quién recibió los Diez Mandamientos en el monte Sinaí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Moisé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raha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20:1 - Y habló Dios todas estas palabras, diciend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7: ¿Qué instrumento usó David para tocar músic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rp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uitarr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rompet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7: ¿Qué instrumento usó David para tocar músic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rp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uitarr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rompet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1 Samuel 16:23 - Y aconteció que cuando el espíritu malo de parte de Dios venía sobre Saúl, David tomaba el arp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8: ¿Quién fue el gigante que David derrotó con una piedr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olia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sal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8: ¿Quién fue el gigante que David derrotó con una piedr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Golia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sal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1 Samuel 17:49 - Y David metió su mano en la bolsa, y tomó de allí una piedra, y la lanzó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9: ¿Qué hizo Salomón para demostrar su sabidurí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struyó el temp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zgó a dos muje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cribió Proverbi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9: ¿Qué hizo Salomón para demostrar su sabidurí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struyó el temp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uzgó a dos muje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cribió Proverbi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1 Reyes 3:16-28 - Entonces las dos mujeres vinieron al rey, y la una dijo: ¡Ay, señor mío!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: ¿Qué hizo Dios el séptimo dí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escans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reó al homb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izo animale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0: ¿Quién fue tragado por un gran pez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í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ná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isé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0: ¿Quién fue tragado por un gran pez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í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oná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isé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onás 1:17 - Y Jehová designó un gran pez que tragase a Joná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1: ¿Qué ciudad estaba rodeada de muros que cayeron con el sonido de trompet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ric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t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ebr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1: ¿Qué ciudad estaba rodeada de muros que cayeron con el sonido de trompet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eric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t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ebr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osué 6:20 - Y el pueblo gritó, y los sacerdotes tocaron las trompeta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2: ¿Quién fue el profeta que desafió a los profetas de Baal en el monte Carmel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í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ise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aí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2: ¿Quién fue el profeta que desafió a los profetas de Baal en el monte Carmel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lí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ise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aí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1 Reyes 18:20-21 - Y envió Acab a todos los hijos de Israel, y reunió a los profetas en el monte Carmel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3: ¿Qué hizo Daniel en la cueva de los leon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r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uch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escondi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3: ¿Qué hizo Daniel en la cueva de los leon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Or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uch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escondi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aniel 6:10 - Y Daniel, cuando supo que el edicto estaba firmado, entró en su cas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4: ¿Quién fue la madre de Jesú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rí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isabe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r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4: ¿Quién fue la madre de Jesú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Marí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isabe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r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ucas 1:27 - A una virgen desposada con un varón que se llamaba José, de la casa de David; y el nombre de la virgen era Marí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: ¿Qué hizo Dios el séptimo dí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Descans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reó al homb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izo animale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Génesis 2:2 - Y acabó Dios en el día séptimo la obra que hizo, y reposó el día séptimo de toda la obra que había hech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5: ¿En qué ciudad nació Jesú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lé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zare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rusalé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5: ¿En qué ciudad nació Jesú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Belé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zare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rusalé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Mateo 2:1 - Cuando Jesús nació en Belén de Jude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6: ¿Qué milagro hizo Jesús al convertir agua e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in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g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ceit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6: ¿Qué milagro hizo Jesús al convertir agua e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Vin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g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ceit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uan 2:9 - Y cuando el maestro de la cena probó el agua hecha vin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7: ¿Cuántos panes y peces usó Jesús para alimentar a 5,000 person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inco panes y dos pec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res panes y un pez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iete panes y tres pece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7: ¿Cuántos panes y peces usó Jesús para alimentar a 5,000 person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inco panes y dos pec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res panes y un pez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iete panes y tres pece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uan 6:9 - Aquí hay un muchacho que tiene cinco panes de cebada y dos pece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8: ¿Quién fue el discípulo que negó a Jesús tres vec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d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8: ¿Quién fue el discípulo que negó a Jesús tres vec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d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Mateo 26:75 - Y Pedro se acordó de la palabra de Jesús, que le había dicho: Antes que el gallo cante, me negarás tres vece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9: ¿Qué hizo Jesús en la última cen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rtió el pa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ail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izo un milagr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9: ¿Qué hizo Jesús en la última cen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artió el pa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ail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izo un milagr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ucas 22:19 - Y tomó el pan, y dio gracias, y lo partió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: ¿Cómo se llamaban los primeros hombres y mujeres creados por Di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dán y Ev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raham y Sar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é y su espos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0: ¿Quién traicionó a Jesús por 30 piezas de plat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d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omá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0: ¿Quién traicionó a Jesús por 30 piezas de plat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ud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omá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Mateo 26:15 - Y les dijo: ¿Qué me daréis, y yo os lo entregaré?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1: ¿Qué sucedió en la cruz cuando Jesús murió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oscureció el so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embló la tierr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mb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1: ¿Qué sucedió en la cruz cuando Jesús murió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oscureció el so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embló la tierr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mb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Mateo 27:51 - Y he aquí, el velo del templo se rasgó en dos, de arriba abajo; y la tierra tembló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2: ¿Quién fue el primer testigo de la resurrección de Jesú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ría Magdalen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2: ¿Quién fue el primer testigo de la resurrección de Jesú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María Magdalen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uan 20:14 - Y al volverse ella, vio a Jesús que estaba allí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3: ¿Qué mandamiento nos dio Jesús sobre el amor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marás a tu prójim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marás a Di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mb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3: ¿Qué mandamiento nos dio Jesús sobre el amor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marás a tu prójim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marás a Di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mb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Mateo 22:37-39 - Amarás al Señor tu Dios... y a tu prójimo como a ti mism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4: ¿Qué parábola habla sobre un hijo que se alejó y luego regresó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buen samaritan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hijo pródig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oveja perdid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4: ¿Qué parábola habla sobre un hijo que se alejó y luego regresó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buen samaritan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l hijo pródig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oveja perdid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ucas 15:11-32 - Un hombre tenía dos hijos; y el menor de ellos dijo a su padre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: ¿Cómo se llamaban los primeros hombres y mujeres creados por Di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dán y Ev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raham y Sar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é y su espos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Génesis 1:27 - Y creó Dios al hombre a su imagen; a imagen de Dios lo creó; varón y hembra los creó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5: ¿Quién fue el apóstol que escribió muchas cartas en el Nuevo Testament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b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5: ¿Quién fue el apóstol que escribió muchas cartas en el Nuevo Testament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ab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Romanos 1:1 - Pablo, siervo de Jesucristo, llamado a ser apóstol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6: ¿Qué es el fruto del Espíritu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mor, gozo, paz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iquez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de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6: ¿Qué es el fruto del Espíritu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mor, gozo, paz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iquez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de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Gálatas 5:22 - Mas el fruto del Espíritu es amor, gozo, paz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7: ¿Qué significa bautizars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umergirse en agu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acer una promes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citar un versícu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7: ¿Qué significa bautizars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umergirse en agu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acer una promes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citar un versícu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Hechos 2:38 - Arrepentíos y bautícese cada uno de vosotros en el nombre de Jesucrist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8: ¿Quién fue el rey que soñó con una estatua de diferentes metal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bucodonoso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8: ¿Quién fue el rey que soñó con una estatua de diferentes metal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Nabucodonoso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aniel 2:31 - Tú, oh rey, veías, y he aquí una gran imagen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9: ¿Qué hizo Moisés cuando vio a un egipcio golpeando a un hebre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defendi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fu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lamó a Fara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9: ¿Qué hizo Moisés cuando vio a un egipcio golpeando a un hebre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o defendi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fu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lamó a Fara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2:11 - Y aconteció que en aquellos días, creció Moisé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: ¿Qué fruta comieron Adán y Eva en el Jardín del Edé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nzan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ig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ruto del conocimient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0: ¿Quién fue el rey que escribió muchos salm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0: ¿Quién fue el rey que escribió muchos salm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lmos 1:1 - Bienaventurado el varón que no anduvo en consejo de mal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1: ¿Qué hizo Jesús con los ciegos y los coj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san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igno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rechaz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1: ¿Qué hizo Jesús con los ciegos y los coj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os san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igno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rechaz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Mateo 15:30 - Y se le acercó mucha gente que traía consigo cojos, ciegos, mud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2: ¿Qué animal habló en la historia de Balaam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bur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cabal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ovej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2: ¿Qué animal habló en la historia de Balaam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Un bur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cabal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ovej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úmeros 22:28 - Y Jehová abrió la boca del asn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3: ¿Quién fue el primer mártir cristian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teba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b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3: ¿Quién fue el primer mártir cristian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steba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b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Hechos 7:59 - Y apedreaban a Esteban, mientras él invocaba y decía: Señor Jesús, recibe mi espíritu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4: ¿Qué hizo Pedro para caminar sobre el agu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uvo f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rit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asust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4: ¿Qué hizo Pedro para caminar sobre el agu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Tuvo f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rit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asust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Mateo 14:29 - Y él le dijo: Ven. Y descendió Pedro de la barc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: ¿Qué fruta comieron Adán y Eva en el Jardín del Edé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nzan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ig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Fruto del conocimient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Génesis 2:17 - Mas del árbol de la ciencia del bien y del mal no comerá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5: ¿Qué es el Sermón del Mont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discurso de Jesú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parábol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histor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5: ¿Qué es el Sermón del Mont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Un discurso de Jesú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parábol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histor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Mateo 5:1 - Y viendo la multitud, subió al monte y se sentó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6: ¿Quién fue el rey que pidió sabiduría a Di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6: ¿Quién fue el rey que pidió sabiduría a Di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1 Reyes 3:5 - En Gabaón apareció Jehová a Salomón en sueños de noche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7: ¿Qué hizo Jesús con los lepros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san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igno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rechaz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7: ¿Qué hizo Jesús con los lepros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os san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igno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rechaz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ucas 17:14 - Y viéndolos, les dijo: Id, mostaos a los sacerdote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8: ¿Qué significa la palabra 'Evangelio'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uena notici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la notic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istor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8: ¿Qué significa la palabra 'Evangelio'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Buena notici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la notic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istor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Marcos 1:1 - Principio del evangelio de Jesucristo, Hijo de Di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9: ¿Quién fue el profeta que fue llevado al cielo en un torbellin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í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ise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aí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9: ¿Quién fue el profeta que fue llevado al cielo en un torbellin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lí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ise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aí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2 Reyes 2:11 - Y aconteció que yendo ellos, y hablando, he aquí un carro de fueg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145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2025-04-21T04:39:47Z</dcterms:created>
  <dcterms:modified xsi:type="dcterms:W3CDTF">2025-04-21T04:39:47Z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